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9" r:id="rId4"/>
    <p:sldId id="258" r:id="rId5"/>
    <p:sldId id="257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FCA228-9B77-45FF-B0F0-12053C1A7E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A3A34F-AAF4-4AFE-B48B-180A6997D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3064B-97DA-46A4-8956-AEFE332AF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9A2-584C-416F-AC14-AD6013123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28A6EA-311E-492B-8E71-FD00590FA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912D-2C27-4385-86FA-66A0E8947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3B4DE-8FD4-48E7-9D5D-5AC83BA82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2F2D5-6328-43EA-9F83-E488B65E2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C1AC-0609-40AF-9E84-169818D4F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6-08F6-4FC4-8B11-EE0A02E34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2BAC8-AD20-4A66-AD24-31A966620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A5A50-F1ED-46F1-B7C0-964F8C25B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F51F2-C7E0-4377-8B0B-372DB17A6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F9047-FF74-4576-A101-0BAF6EBEA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2B970-570E-49D8-9E8F-9543FE2D1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D4FD-5475-4D4E-AF41-DE8C4C473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75892-15D9-4761-BEA1-4657A6868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41A3A-5087-4506-A16B-CB0BDF314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D33D8-51AB-433C-9448-858C84FA5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83243-B03D-4131-8A29-E113D58E1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5985D-924A-4A0E-9C9B-8C134CC97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5467C-F9E4-4882-ABC8-DDFC284BE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79AF6-AF1D-4367-9194-E24056096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953B7D-9B77-41A6-8BF6-D8CC93AE6A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E6D717-3353-4D86-A7CF-2AFF311EB0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1289177"/>
            <a:ext cx="4800600" cy="1470025"/>
          </a:xfrm>
        </p:spPr>
        <p:txBody>
          <a:bodyPr/>
          <a:lstStyle/>
          <a:p>
            <a:r>
              <a:rPr lang="en-US" dirty="0" smtClean="0"/>
              <a:t>The Functions and Administration of Frequent used nutritional Supplements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0605" y="5001768"/>
            <a:ext cx="4114800" cy="1752600"/>
          </a:xfrm>
        </p:spPr>
        <p:txBody>
          <a:bodyPr/>
          <a:lstStyle/>
          <a:p>
            <a:r>
              <a:rPr lang="en-US" dirty="0" smtClean="0"/>
              <a:t>Tony X. Zhang CCN, </a:t>
            </a:r>
            <a:r>
              <a:rPr lang="en-US" dirty="0" err="1" smtClean="0"/>
              <a:t>Ph.D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diapedia.org/img_cache/markdown_lightbox_cb099ef9df749331e6233d0b2a0d40a25b5f6e5e-5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38" y="1714089"/>
            <a:ext cx="8769823" cy="39801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1156" y="817411"/>
            <a:ext cx="421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Chromium Function: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unctions of vitamin b complex in our 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140" y="238123"/>
            <a:ext cx="5995842" cy="6373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02" y="112277"/>
            <a:ext cx="8631671" cy="66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ergyantidotes.com/images/essen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" y="164274"/>
            <a:ext cx="8750808" cy="6563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431376.r76.cf2.rackcdn.com/12159/fphar-02-00050-HTML/image_m/fphar-02-00050-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44" y="1003427"/>
            <a:ext cx="8496300" cy="5695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1752" y="310896"/>
            <a:ext cx="427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Vitamin D Functions: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harkhand.gov.in/HealthCareCDAC-2.0/Health-Care-CDAC-Kol-gksaha-v2.0/Zoom-Vitamins-Vitamin%2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03" y="1239329"/>
            <a:ext cx="8886825" cy="53911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01384" y="3364992"/>
            <a:ext cx="1901952" cy="4754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4000-10000mg/daily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336" y="374904"/>
            <a:ext cx="427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Vitamin C Functions:</a:t>
            </a:r>
            <a:endParaRPr 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feandhealthylife.com/wp-content/uploads/2013/12/Magnesium-Deficienc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7" y="237744"/>
            <a:ext cx="8679465" cy="643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333oee3bik6e1t8q4y139009mcg.wpengine.netdna-cdn.com/wp-content/uploads/2014/09/MagnesiumFunctionsGraph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84" y="949301"/>
            <a:ext cx="8446290" cy="511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age.slidesharecdn.com/nutritionfolicacid-120828163651-phpapp02/95/nutrition-folic-acid-4-728.jpg?cb=1346171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4" y="778885"/>
            <a:ext cx="7838498" cy="5878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6337" y="166245"/>
            <a:ext cx="3829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Folic Acid Functions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dn.theheartysoul.com/wp-content/uploads/2016/03/Top-10-Warning-Signs-of-Zinc-Deficiency-You-Shouldnt-Ign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48" y="83130"/>
            <a:ext cx="7990897" cy="6694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.docstoccdn.com/thumb/orig/555764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817" y="417370"/>
            <a:ext cx="8088742" cy="6066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0824_slide">
  <a:themeElements>
    <a:clrScheme name="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freeppt_0824_slide</Template>
  <TotalTime>377</TotalTime>
  <Words>31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freeppt_0824_slide</vt:lpstr>
      <vt:lpstr>1_Default Design</vt:lpstr>
      <vt:lpstr>The Functions and Administration of Frequent used nutritional Supplements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UT Southwestern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Functions and Administration of Frequent used nutritional Sepplement</dc:title>
  <dc:creator>Tony Zhang</dc:creator>
  <cp:lastModifiedBy>Tony Zhang</cp:lastModifiedBy>
  <cp:revision>14</cp:revision>
  <dcterms:created xsi:type="dcterms:W3CDTF">2016-05-19T13:53:17Z</dcterms:created>
  <dcterms:modified xsi:type="dcterms:W3CDTF">2016-06-05T03:16:44Z</dcterms:modified>
</cp:coreProperties>
</file>